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70" r:id="rId3"/>
    <p:sldId id="269" r:id="rId4"/>
    <p:sldId id="258" r:id="rId5"/>
  </p:sldIdLst>
  <p:sldSz cx="12192000" cy="6858000"/>
  <p:notesSz cx="6858000" cy="9144000"/>
  <p:embeddedFontLst>
    <p:embeddedFont>
      <p:font typeface="Amazon Ember Display" panose="020B0603020204020204" pitchFamily="34" charset="0"/>
      <p:regular r:id="rId8"/>
      <p:bold r:id="rId9"/>
      <p:italic r:id="rId10"/>
      <p:boldItalic r:id="rId11"/>
    </p:embeddedFont>
    <p:embeddedFont>
      <p:font typeface="Amazon Ember Mono" panose="020B0603020204020204" pitchFamily="34" charset="0"/>
      <p:regular r:id="rId12"/>
      <p:bold r:id="rId13"/>
      <p:italic r:id="rId14"/>
      <p:boldItalic r:id="rId15"/>
    </p:embeddedFont>
    <p:embeddedFont>
      <p:font typeface="Lucida Console" panose="020B0609040504020204" pitchFamily="49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th Nelson" initials="RN" lastIdx="46" clrIdx="0">
    <p:extLst>
      <p:ext uri="{19B8F6BF-5375-455C-9EA6-DF929625EA0E}">
        <p15:presenceInfo xmlns:p15="http://schemas.microsoft.com/office/powerpoint/2012/main" userId="Ruth Nelson" providerId="None"/>
      </p:ext>
    </p:extLst>
  </p:cmAuthor>
  <p:cmAuthor id="2" name="Roman, Shannon" initials="RS" lastIdx="27" clrIdx="1">
    <p:extLst>
      <p:ext uri="{19B8F6BF-5375-455C-9EA6-DF929625EA0E}">
        <p15:presenceInfo xmlns:p15="http://schemas.microsoft.com/office/powerpoint/2012/main" userId="S-1-5-21-1407069837-2091007605-538272213-393644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26E"/>
    <a:srgbClr val="0B0A2C"/>
    <a:srgbClr val="20115F"/>
    <a:srgbClr val="151120"/>
    <a:srgbClr val="231036"/>
    <a:srgbClr val="14111F"/>
    <a:srgbClr val="2C0152"/>
    <a:srgbClr val="480046"/>
    <a:srgbClr val="FF316E"/>
    <a:srgbClr val="006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08" autoAdjust="0"/>
  </p:normalViewPr>
  <p:slideViewPr>
    <p:cSldViewPr snapToGrid="0">
      <p:cViewPr varScale="1">
        <p:scale>
          <a:sx n="114" d="100"/>
          <a:sy n="114" d="100"/>
        </p:scale>
        <p:origin x="1032" y="176"/>
      </p:cViewPr>
      <p:guideLst/>
    </p:cSldViewPr>
  </p:slideViewPr>
  <p:outlineViewPr>
    <p:cViewPr>
      <p:scale>
        <a:sx n="33" d="100"/>
        <a:sy n="33" d="100"/>
      </p:scale>
      <p:origin x="0" y="-188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17850"/>
    </p:cViewPr>
  </p:sorterViewPr>
  <p:notesViewPr>
    <p:cSldViewPr snapToGrid="0">
      <p:cViewPr varScale="1">
        <p:scale>
          <a:sx n="80" d="100"/>
          <a:sy n="80" d="100"/>
        </p:scale>
        <p:origin x="391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1A23D-CE89-4398-AF34-67F89A86C4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943100" y="8831179"/>
            <a:ext cx="2971800" cy="3128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F74FDF9C-3BD2-4B9D-8B24-3FFB010678D3}" type="slidenum">
              <a:rPr lang="en-US" sz="1000" smtClean="0"/>
              <a:pPr algn="ct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67628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jp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3.jpg>
</file>

<file path=ppt/media/image4.png>
</file>

<file path=ppt/media/image5.sv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4953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3765884"/>
            <a:ext cx="5486400" cy="48828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943100" y="8891337"/>
            <a:ext cx="2971800" cy="2526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/>
            </a:lvl1pPr>
          </a:lstStyle>
          <a:p>
            <a:fld id="{F8FEB175-7AE1-4B66-A823-55E80A74AF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004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  <p15:guide id="3" orient="horz" pos="312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9CB63E-38B8-FE5B-666A-D9CAD75A24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5B96BE-BEFA-47C5-B5F6-07D5B53EF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660400"/>
            <a:ext cx="12192000" cy="638175"/>
          </a:xfrm>
        </p:spPr>
        <p:txBody>
          <a:bodyPr/>
          <a:lstStyle>
            <a:lvl1pPr>
              <a:defRPr sz="36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Walk-in layout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417F2A1-98C3-4830-9E59-A97205CFBC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12" y="2678010"/>
            <a:ext cx="3392027" cy="109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655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9B2D-B36B-40AC-9254-12739BCD59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FFD8E-0DC3-4B8E-8C49-6A0F23E3D23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7547C9-19DE-47C5-B92E-D961CE0CDE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38306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DEF8F-3F3F-4176-AAC6-6F214D9A9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56388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Title, content,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F48D58-FFF9-4D88-86EA-5381B3B4300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8400" y="0"/>
            <a:ext cx="5943600" cy="68580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insert image, </a:t>
            </a:r>
            <a:br>
              <a:rPr lang="en-US" dirty="0"/>
            </a:br>
            <a:r>
              <a:rPr lang="en-US" dirty="0"/>
              <a:t>or select placeholder </a:t>
            </a:r>
            <a:br>
              <a:rPr lang="en-US" dirty="0"/>
            </a:br>
            <a:r>
              <a:rPr lang="en-US" dirty="0"/>
              <a:t>and paste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15FDEA2-616E-44F0-9C9D-8C4D782AA50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4800" y="1485900"/>
            <a:ext cx="5638800" cy="47244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2A2F1A-4E48-4381-8802-9890CF36A3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310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744" userDrawn="1">
          <p15:clr>
            <a:srgbClr val="FBAE40"/>
          </p15:clr>
        </p15:guide>
        <p15:guide id="2" pos="39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17D87-D3C3-4EBC-8F18-A1178903C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bulleted content layout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6700F0-47BA-4878-9AD3-6E38759C53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4800" y="1485900"/>
            <a:ext cx="11582400" cy="204979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bulleted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B27E33-F9A1-4B7E-98F2-95DDFC9626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9262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content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2579A-F003-4256-9071-88F3CD2BA3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000125"/>
            <a:ext cx="11582400" cy="276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57A7C1-7536-4D4B-BE66-71930AD4976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04800" y="1714500"/>
            <a:ext cx="11582400" cy="204979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640AB-C306-447F-B13B-6F1737B84D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975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624" userDrawn="1">
          <p15:clr>
            <a:srgbClr val="FBAE40"/>
          </p15:clr>
        </p15:guide>
        <p15:guide id="3" orient="horz" pos="1272" userDrawn="1">
          <p15:clr>
            <a:srgbClr val="9FCC3B"/>
          </p15:clr>
        </p15:guide>
        <p15:guide id="4" orient="horz" pos="1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bulleted content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2579A-F003-4256-9071-88F3CD2BA3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000125"/>
            <a:ext cx="11582400" cy="276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4AC24-E85E-407F-973E-699BC706DC8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04800" y="1714500"/>
            <a:ext cx="11582400" cy="204979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bulleted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BF271B-9304-419B-B9A2-7C10028868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751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624" userDrawn="1">
          <p15:clr>
            <a:srgbClr val="FBAE40"/>
          </p15:clr>
        </p15:guide>
        <p15:guide id="3" orient="horz" pos="1272" userDrawn="1">
          <p15:clr>
            <a:srgbClr val="9FCC3B"/>
          </p15:clr>
        </p15:guide>
        <p15:guide id="4" orient="horz" pos="10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FE80-980F-4BC9-94C9-A90DD04139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328A3-F00F-4DC0-B02A-392A2AB97F8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04800" y="1485900"/>
            <a:ext cx="5676900" cy="204979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00FB0-23B9-4CB2-8C87-2533F3336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10300" y="1485900"/>
            <a:ext cx="5676900" cy="204979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403FA8-4F51-4E88-9613-94CE32CA37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395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768" userDrawn="1">
          <p15:clr>
            <a:srgbClr val="FBAE40"/>
          </p15:clr>
        </p15:guide>
        <p15:guide id="2" pos="391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subtitle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2579A-F003-4256-9071-88F3CD2BA3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000125"/>
            <a:ext cx="11582400" cy="276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4AC24-E85E-407F-973E-699BC706DC8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04800" y="1714500"/>
            <a:ext cx="5676900" cy="204979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4959F6-41EE-4D17-B71F-BB0F4BB3DB4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10300" y="1714500"/>
            <a:ext cx="5676900" cy="204979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0D0AE-4901-4B7C-8638-4A6638176F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061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624" userDrawn="1">
          <p15:clr>
            <a:srgbClr val="FBAE40"/>
          </p15:clr>
        </p15:guide>
        <p15:guide id="3" orient="horz" pos="1272" userDrawn="1">
          <p15:clr>
            <a:srgbClr val="9FCC3B"/>
          </p15:clr>
        </p15:guide>
        <p15:guide id="4" orient="horz" pos="1080" userDrawn="1">
          <p15:clr>
            <a:srgbClr val="FBAE40"/>
          </p15:clr>
        </p15:guide>
        <p15:guide id="5" pos="3768" userDrawn="1">
          <p15:clr>
            <a:srgbClr val="FBAE40"/>
          </p15:clr>
        </p15:guide>
        <p15:guide id="6" pos="3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FE80-980F-4BC9-94C9-A90DD04139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bullets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328A3-F00F-4DC0-B02A-392A2AB97F8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04800" y="1485900"/>
            <a:ext cx="5676900" cy="204979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00FB0-23B9-4CB2-8C87-2533F3336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10300" y="1485900"/>
            <a:ext cx="5676900" cy="204979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E09516-EAD8-4522-97B6-D67B82BDA5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91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768" userDrawn="1">
          <p15:clr>
            <a:srgbClr val="FBAE40"/>
          </p15:clr>
        </p15:guide>
        <p15:guide id="2" pos="3912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,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subtitle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2579A-F003-4256-9071-88F3CD2BA3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000125"/>
            <a:ext cx="11582400" cy="276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3117784-3939-47DC-817E-56BA8ACDF9B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04800" y="1714500"/>
            <a:ext cx="5676900" cy="204979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D8E906-2D5C-440E-979E-D7FE653CDD2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10300" y="1714500"/>
            <a:ext cx="5676900" cy="204979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024B1D-018E-457E-ADB0-0510A86732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8506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624" userDrawn="1">
          <p15:clr>
            <a:srgbClr val="FBAE40"/>
          </p15:clr>
        </p15:guide>
        <p15:guide id="3" orient="horz" pos="1272" userDrawn="1">
          <p15:clr>
            <a:srgbClr val="9FCC3B"/>
          </p15:clr>
        </p15:guide>
        <p15:guide id="4" orient="horz" pos="1080" userDrawn="1">
          <p15:clr>
            <a:srgbClr val="FBAE40"/>
          </p15:clr>
        </p15:guide>
        <p15:guide id="5" pos="3768" userDrawn="1">
          <p15:clr>
            <a:srgbClr val="FBAE40"/>
          </p15:clr>
        </p15:guide>
        <p15:guide id="6" pos="391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B641-AA35-4952-8BD0-57A5E6BAC6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BB28F6-ED88-4F6C-98C2-239A1B8050D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4800" y="1485900"/>
            <a:ext cx="11582400" cy="1646605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6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2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8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4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Type or paste plain-text code here, or click icon to add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BC4998-72A6-4E94-81BD-41A1511259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873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A2C6C5-52CD-21BC-0C46-58751D26AE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24D4546-D701-4B35-9802-54E73AEB80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2916" y="1990726"/>
            <a:ext cx="8274329" cy="25853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Legal text placeholder (editor use only)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E4CB04F-C9B8-4D74-A55A-0AC876E8A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2916" y="2400300"/>
            <a:ext cx="8274329" cy="1865508"/>
          </a:xfrm>
        </p:spPr>
        <p:txBody>
          <a:bodyPr tIns="146304" bIns="146304"/>
          <a:lstStyle>
            <a:lvl1pPr>
              <a:defRPr sz="4400"/>
            </a:lvl1pPr>
          </a:lstStyle>
          <a:p>
            <a:r>
              <a:rPr lang="en-US" dirty="0"/>
              <a:t>Enter session title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759EA25C-F220-44E9-8D3E-368B78EE07DB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1C6DF77-859A-4968-8301-C7FA52E8E0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2916" y="4692846"/>
            <a:ext cx="3702329" cy="369332"/>
          </a:xfrm>
        </p:spPr>
        <p:txBody>
          <a:bodyPr/>
          <a:lstStyle>
            <a:lvl1pPr marL="0" indent="0">
              <a:buNone/>
              <a:defRPr sz="2000" b="1" cap="none" spc="0" baseline="0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8DDED4-39D2-4F36-B877-72364957F9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916" y="1492893"/>
            <a:ext cx="3492500" cy="25853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69FE2D1-0188-4BD9-97B7-CA795447E4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916" y="5066908"/>
            <a:ext cx="370232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FDA763-3CFE-4A8E-A7A4-4971BDA42D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683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de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FE80-980F-4BC9-94C9-A90DD04139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layout, two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328A3-F00F-4DC0-B02A-392A2AB97F8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04800" y="1485900"/>
            <a:ext cx="5676900" cy="1646605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6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2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8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4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00FB0-23B9-4CB2-8C87-2533F3336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10300" y="1485900"/>
            <a:ext cx="5676900" cy="1646605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6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2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8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40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5EFA6F-B759-42B9-9EC8-88192431FA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58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768" userDrawn="1">
          <p15:clr>
            <a:srgbClr val="FBAE40"/>
          </p15:clr>
        </p15:guide>
        <p15:guide id="2" pos="3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90A961-DBEA-44D4-E1FD-7DD7B7112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3ABFD6-0A7E-4C17-A0CF-15563DCD4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485900"/>
            <a:ext cx="8189914" cy="2567077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/>
              <a:t>Enter quote here. Omit quote marks on the text.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139DB6-EAA5-478D-8B47-73B28F478C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43000" y="4610100"/>
            <a:ext cx="8191500" cy="424732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dirty="0"/>
              <a:t>Enter quoted person’s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D58212-E366-46B6-A286-ED11216920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3000" y="5045137"/>
            <a:ext cx="8176986" cy="36933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Enter quoted person’s affiliation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8ACB3D16-6816-4239-9D78-8C8607D990F1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453ABE-4B3B-4785-801A-97113C7EBA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1735F0-6B63-48CA-B727-F1A6A472C2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5444" t="25279" r="36166" b="58334"/>
          <a:stretch/>
        </p:blipFill>
        <p:spPr>
          <a:xfrm>
            <a:off x="304800" y="916872"/>
            <a:ext cx="855146" cy="58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0963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20" userDrawn="1">
          <p15:clr>
            <a:srgbClr val="FBAE40"/>
          </p15:clr>
        </p15:guide>
        <p15:guide id="2" pos="588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3FA8EB-0600-F8CB-1D5D-ADAF85CCDB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D0138-670A-478D-BCC5-48A85ECF1D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2707821"/>
            <a:ext cx="8191500" cy="1442355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dirty="0"/>
              <a:t>Section divider – </a:t>
            </a:r>
            <a:br>
              <a:rPr lang="en-US" dirty="0"/>
            </a:br>
            <a:r>
              <a:rPr lang="en-US" dirty="0"/>
              <a:t>Enter section name here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46ACD8-81A7-4692-9AFD-C9752EC695DD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3D8AE1-0FD2-4DEF-8808-670A058C1C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17054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7282940-4CB7-443C-9F56-FCA13ED569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4672" y="2327672"/>
            <a:ext cx="2202656" cy="2202656"/>
          </a:xfrm>
          <a:prstGeom prst="rect">
            <a:avLst/>
          </a:prstGeom>
        </p:spPr>
      </p:pic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2268E66-E2A6-42E7-9D25-CF980511A87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>
            <a:noAutofit/>
          </a:bodyPr>
          <a:lstStyle>
            <a:lvl1pPr marL="800100" indent="0">
              <a:buNone/>
              <a:defRPr/>
            </a:lvl1pPr>
          </a:lstStyle>
          <a:p>
            <a:r>
              <a:rPr lang="en-US" dirty="0"/>
              <a:t>Click icon to add video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CFD226-D826-41A8-94B2-5E84F7FD8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647700"/>
            <a:ext cx="12192000" cy="638175"/>
          </a:xfrm>
        </p:spPr>
        <p:txBody>
          <a:bodyPr/>
          <a:lstStyle>
            <a:lvl1pPr>
              <a:defRPr sz="36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Video layout (enter descriptive title here for accessibility)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CA4397-C1FB-44F1-9E3B-33384D2CDD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6048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10167-6731-422B-AAF3-3DCD022FDA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Comparison layout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7F764-8D3D-4D65-9DEE-EB4D76A9193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800" y="1496306"/>
            <a:ext cx="5676897" cy="480131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Enter heading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FD69C2-FBB8-4670-938B-F05693537C1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04800" y="1989137"/>
            <a:ext cx="5676897" cy="1855893"/>
          </a:xfrm>
        </p:spPr>
        <p:txBody>
          <a:bodyPr/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685800" indent="0">
              <a:buNone/>
              <a:defRPr sz="1600"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22A0D-CA84-4D80-B7CB-26EC3C0607B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10303" y="1496306"/>
            <a:ext cx="5676897" cy="480131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Enter heading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21A746-02E0-4C53-AAE0-D0AE61EBDA6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10303" y="1989137"/>
            <a:ext cx="5676896" cy="1855893"/>
          </a:xfrm>
        </p:spPr>
        <p:txBody>
          <a:bodyPr/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685800" indent="0">
              <a:buNone/>
              <a:defRPr sz="1600"/>
            </a:lvl5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9C08B5-408C-4416-9897-9FC5594CC6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97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768" userDrawn="1">
          <p15:clr>
            <a:srgbClr val="FBAE40"/>
          </p15:clr>
        </p15:guide>
        <p15:guide id="2" pos="3912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C130-06E7-4370-BE1F-6B09EE7292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4152900" cy="1181100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Content with caption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425BD-017D-469D-AB54-06E3E3BCCBA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9200" y="304799"/>
            <a:ext cx="6858000" cy="5905501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  <a:lvl2pPr marL="228600" indent="0">
              <a:buNone/>
              <a:defRPr sz="2400"/>
            </a:lvl2pPr>
            <a:lvl3pPr marL="457200" indent="0">
              <a:buNone/>
              <a:defRPr sz="2000"/>
            </a:lvl3pPr>
            <a:lvl4pPr marL="685800" indent="0">
              <a:buNone/>
              <a:defRPr sz="1800"/>
            </a:lvl4pPr>
            <a:lvl5pPr marL="685800" indent="0">
              <a:buNone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4C1E26-36AF-47C4-ABA4-2D427A11BDA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2181224"/>
            <a:ext cx="4152900" cy="40290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Enter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C44287-B2A7-4C95-A779-3F4151ACF3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62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  <p15:guide id="2" orient="horz" pos="1368" userDrawn="1">
          <p15:clr>
            <a:srgbClr val="FBAE40"/>
          </p15:clr>
        </p15:guide>
        <p15:guide id="3" pos="3168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988CF-49CB-49EE-AEAE-AF86931C7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4152900" cy="1181100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Picture with caption layout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FCFB70-4D2B-4A5F-B5F1-1904D4D48BFB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029200" y="304799"/>
            <a:ext cx="6858000" cy="5905501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image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4DB1E-5222-413E-A157-09D2D7B06BE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2181224"/>
            <a:ext cx="4152900" cy="402907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Enter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3D827A-089B-4E08-84DA-CE974B5C54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561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  <p15:guide id="2" orient="horz" pos="1368" userDrawn="1">
          <p15:clr>
            <a:srgbClr val="FBAE40"/>
          </p15:clr>
        </p15:guide>
        <p15:guide id="3" pos="3168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B277E4-9A69-4767-9CF4-47951F1853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76C295-EE16-47C5-A918-84875C5817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5784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4B92D1-BD95-4ACC-9E97-FE9B372B651C}"/>
              </a:ext>
            </a:extLst>
          </p:cNvPr>
          <p:cNvSpPr txBox="1"/>
          <p:nvPr userDrawn="1"/>
        </p:nvSpPr>
        <p:spPr bwMode="white">
          <a:xfrm>
            <a:off x="133351" y="1713913"/>
            <a:ext cx="8413750" cy="1128486"/>
          </a:xfrm>
          <a:prstGeom prst="rect">
            <a:avLst/>
          </a:prstGeom>
          <a:noFill/>
        </p:spPr>
        <p:txBody>
          <a:bodyPr lIns="182880" tIns="91440" rIns="146304" bIns="91440"/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sz="7200" b="1" i="0" spc="-300" dirty="0">
                <a:solidFill>
                  <a:schemeClr val="tx1"/>
                </a:solidFill>
                <a:latin typeface="+mn-lt"/>
                <a:ea typeface="Amazon Ember Display" panose="020F0603020204020204" pitchFamily="34" charset="0"/>
                <a:cs typeface="Amazon Ember Display" panose="020F0603020204020204" pitchFamily="34" charset="0"/>
              </a:rPr>
              <a:t>Thank you!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08A370D-82D9-46EE-9BFE-A0195797ED61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1881157-0DF8-49E6-B684-3E8FD245EE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3453368"/>
            <a:ext cx="3429000" cy="369332"/>
          </a:xfrm>
        </p:spPr>
        <p:txBody>
          <a:bodyPr anchor="b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A2927B3-63A9-43F6-91E9-B153F0DF34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3835400"/>
            <a:ext cx="3429000" cy="1128486"/>
          </a:xfr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None/>
              <a:defRPr sz="1800"/>
            </a:lvl1pPr>
          </a:lstStyle>
          <a:p>
            <a:pPr lvl="0"/>
            <a:r>
              <a:rPr lang="en-US" dirty="0"/>
              <a:t>Speaker contact info (such as email or socials)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25647617-D370-4344-8A52-A50356181D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5949" y="3453368"/>
            <a:ext cx="3429000" cy="369332"/>
          </a:xfrm>
        </p:spPr>
        <p:txBody>
          <a:bodyPr anchor="b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01E06BA-A855-4482-AB73-94B5EFBA84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20100" y="3453368"/>
            <a:ext cx="3429000" cy="369332"/>
          </a:xfrm>
        </p:spPr>
        <p:txBody>
          <a:bodyPr anchor="b"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67C7A81-0FAF-4B91-8CE3-3CB926ABA2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5949" y="3835400"/>
            <a:ext cx="3429000" cy="1128486"/>
          </a:xfr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None/>
              <a:defRPr sz="1800"/>
            </a:lvl1pPr>
          </a:lstStyle>
          <a:p>
            <a:pPr lvl="0"/>
            <a:r>
              <a:rPr lang="en-US" dirty="0"/>
              <a:t>Speaker contact info (such as email or socials)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69E66DAE-B2A2-4775-9B21-0BED6B9C88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20100" y="3835400"/>
            <a:ext cx="3429000" cy="1128486"/>
          </a:xfr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None/>
              <a:defRPr sz="1800"/>
            </a:lvl1pPr>
          </a:lstStyle>
          <a:p>
            <a:pPr lvl="0"/>
            <a:r>
              <a:rPr lang="en-US" dirty="0"/>
              <a:t>Speaker contact info (such as email or socials)</a:t>
            </a:r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0D9B8DBA-78C6-4788-90BB-271D175CD3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660868"/>
            <a:ext cx="12192000" cy="63817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Thank you layout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4C7E06E-CA3B-4922-B6C2-10A3255541E3}"/>
              </a:ext>
            </a:extLst>
          </p:cNvPr>
          <p:cNvGrpSpPr/>
          <p:nvPr userDrawn="1"/>
        </p:nvGrpSpPr>
        <p:grpSpPr>
          <a:xfrm>
            <a:off x="7232650" y="1758488"/>
            <a:ext cx="4961114" cy="1039336"/>
            <a:chOff x="7232650" y="1769509"/>
            <a:chExt cx="4961114" cy="1039336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4869B64-841D-4E69-A2A8-9AF625BE3A9B}"/>
                </a:ext>
              </a:extLst>
            </p:cNvPr>
            <p:cNvSpPr/>
            <p:nvPr userDrawn="1"/>
          </p:nvSpPr>
          <p:spPr bwMode="auto">
            <a:xfrm>
              <a:off x="7232650" y="1872748"/>
              <a:ext cx="832859" cy="832859"/>
            </a:xfrm>
            <a:prstGeom prst="ellipse">
              <a:avLst/>
            </a:prstGeom>
            <a:solidFill>
              <a:srgbClr val="20115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tIns="91440" rIns="0" bIns="0" anchor="ctr"/>
            <a:lstStyle/>
            <a:p>
              <a:pPr algn="ctr" defTabSz="932472" eaLnBrk="1" hangingPunct="1">
                <a:lnSpc>
                  <a:spcPct val="90000"/>
                </a:lnSpc>
                <a:defRPr/>
              </a:pPr>
              <a:endParaRPr lang="en-US" sz="5400" b="1" dirty="0">
                <a:solidFill>
                  <a:schemeClr val="tx1"/>
                </a:solidFill>
                <a:ea typeface="Amazon Ember Display" panose="020F0603020204020204" pitchFamily="34" charset="0"/>
                <a:cs typeface="Amazon Ember Display" panose="020F0603020204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B6ADC72-224D-4A5A-870A-AEE582EDC5AA}"/>
                </a:ext>
              </a:extLst>
            </p:cNvPr>
            <p:cNvSpPr/>
            <p:nvPr userDrawn="1"/>
          </p:nvSpPr>
          <p:spPr>
            <a:xfrm>
              <a:off x="7637646" y="1872748"/>
              <a:ext cx="4556118" cy="832859"/>
            </a:xfrm>
            <a:prstGeom prst="rect">
              <a:avLst/>
            </a:prstGeom>
            <a:gradFill flip="none" rotWithShape="1">
              <a:gsLst>
                <a:gs pos="57000">
                  <a:schemeClr val="bg2">
                    <a:lumMod val="75000"/>
                    <a:lumOff val="25000"/>
                  </a:schemeClr>
                </a:gs>
                <a:gs pos="95000">
                  <a:srgbClr val="400656"/>
                </a:gs>
                <a:gs pos="16000">
                  <a:srgbClr val="20115F"/>
                </a:gs>
              </a:gsLst>
              <a:lin ang="144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0" rIns="182880" rtlCol="0" anchor="ctr"/>
            <a:lstStyle/>
            <a:p>
              <a:pPr lvl="0">
                <a:lnSpc>
                  <a:spcPct val="80000"/>
                </a:lnSpc>
              </a:pPr>
              <a:endParaRPr lang="en-US" sz="1600" dirty="0">
                <a:solidFill>
                  <a:schemeClr val="bg1"/>
                </a:solidFill>
                <a:cs typeface="Amazon Ember Display" panose="020F06030202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86D94E-33EB-4D5B-9BA2-E558D513AC36}"/>
                </a:ext>
              </a:extLst>
            </p:cNvPr>
            <p:cNvSpPr txBox="1"/>
            <p:nvPr userDrawn="1"/>
          </p:nvSpPr>
          <p:spPr>
            <a:xfrm>
              <a:off x="8594726" y="1900795"/>
              <a:ext cx="339418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1800"/>
                </a:spcAft>
              </a:pPr>
              <a:r>
                <a:rPr lang="en-US" sz="1800" b="0" dirty="0">
                  <a:solidFill>
                    <a:schemeClr val="tx1"/>
                  </a:solidFill>
                  <a:latin typeface="Amazon Ember Display" panose="020F0603020204020204" pitchFamily="34" charset="0"/>
                  <a:ea typeface="Amazon Ember Display" panose="020F0603020204020204" pitchFamily="34" charset="0"/>
                  <a:cs typeface="Amazon Ember Display" panose="020F0603020204020204" pitchFamily="34" charset="0"/>
                </a:rPr>
                <a:t>Please complete the session survey in the </a:t>
              </a:r>
              <a:r>
                <a:rPr lang="en-US" sz="1800" b="0" u="none" dirty="0">
                  <a:solidFill>
                    <a:schemeClr val="tx1"/>
                  </a:solidFill>
                  <a:latin typeface="Amazon Ember Display" panose="020F0603020204020204" pitchFamily="34" charset="0"/>
                  <a:ea typeface="Amazon Ember Display" panose="020F0603020204020204" pitchFamily="34" charset="0"/>
                  <a:cs typeface="Amazon Ember Display" panose="020F0603020204020204" pitchFamily="34" charset="0"/>
                </a:rPr>
                <a:t>mobile app</a:t>
              </a:r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E0DF1074-5183-456A-A65A-F40ABF9419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511809" y="1769509"/>
              <a:ext cx="1039336" cy="1039336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BD2A98C-F1FC-4E4F-9A9B-56DDFDF9823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063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64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75D63-DB02-47E2-8ABC-1CDE7351B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vertical text layout (for global use)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8635E-72DE-4F61-BE10-3EAC7D7834F6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304800" y="1485900"/>
            <a:ext cx="11582401" cy="4724400"/>
          </a:xfrm>
        </p:spPr>
        <p:txBody>
          <a:bodyPr vert="eaVert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B27F6-70E9-4C1D-B876-3F56E6F0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1401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5A6E2F-2A0D-41FD-98C9-E5EC67311CD7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9258300" y="304800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Vertical title and text layout (for global use)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4BEE4-73E5-478E-9908-4B1421AA9F8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304800" y="304800"/>
            <a:ext cx="8267700" cy="5905499"/>
          </a:xfrm>
        </p:spPr>
        <p:txBody>
          <a:bodyPr vert="eaVert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Enter 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A31B9-D512-49AE-BE72-FB74192BB5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9712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F55355-518E-A9CA-29FB-FFBD27B358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24D4546-D701-4B35-9802-54E73AEB80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2916" y="1990726"/>
            <a:ext cx="8274329" cy="25853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Legal text placeholder (editor use only)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E4CB04F-C9B8-4D74-A55A-0AC876E8A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2916" y="2400300"/>
            <a:ext cx="8274329" cy="1865508"/>
          </a:xfrm>
        </p:spPr>
        <p:txBody>
          <a:bodyPr tIns="146304" bIns="146304"/>
          <a:lstStyle>
            <a:lvl1pPr>
              <a:defRPr sz="4400"/>
            </a:lvl1pPr>
          </a:lstStyle>
          <a:p>
            <a:r>
              <a:rPr lang="en-US" dirty="0"/>
              <a:t>Enter session title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759EA25C-F220-44E9-8D3E-368B78EE07DB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1C6DF77-859A-4968-8301-C7FA52E8E0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2916" y="4692846"/>
            <a:ext cx="3702329" cy="369332"/>
          </a:xfrm>
        </p:spPr>
        <p:txBody>
          <a:bodyPr/>
          <a:lstStyle>
            <a:lvl1pPr marL="0" indent="0">
              <a:buNone/>
              <a:defRPr sz="2000" b="1" cap="none" spc="0" baseline="0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8DDED4-39D2-4F36-B877-72364957F9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916" y="1492893"/>
            <a:ext cx="3492500" cy="25853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69FE2D1-0188-4BD9-97B7-CA795447E4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916" y="5066907"/>
            <a:ext cx="370232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69ABB5-4D60-42A3-815E-56E31E1F18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6766" y="4692846"/>
            <a:ext cx="3702329" cy="369332"/>
          </a:xfrm>
        </p:spPr>
        <p:txBody>
          <a:bodyPr/>
          <a:lstStyle>
            <a:lvl1pPr marL="0" indent="0">
              <a:buNone/>
              <a:defRPr sz="2000" b="1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AE8770-95C8-4BFC-8D8E-818B753038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56766" y="5066907"/>
            <a:ext cx="370232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AD6224-65DB-4349-8ABF-C9D9E063E2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368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2952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570948-50D6-4C6C-89FC-1CF33457240B}"/>
              </a:ext>
            </a:extLst>
          </p:cNvPr>
          <p:cNvSpPr txBox="1"/>
          <p:nvPr userDrawn="1"/>
        </p:nvSpPr>
        <p:spPr>
          <a:xfrm>
            <a:off x="3486150" y="2418081"/>
            <a:ext cx="7785100" cy="2021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en-US" sz="6600" b="1" i="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Do not use layouts after this slide.</a:t>
            </a:r>
            <a:br>
              <a:rPr lang="en-US" sz="6600" b="1" i="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</a:br>
            <a:r>
              <a:rPr lang="en-US" sz="2400" b="1" i="0" dirty="0"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They are not part of the official template.</a:t>
            </a:r>
            <a:endParaRPr lang="en-US" sz="6600" b="1" i="0" dirty="0"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pic>
        <p:nvPicPr>
          <p:cNvPr id="7" name="Graphic 6" descr="Stop sign">
            <a:extLst>
              <a:ext uri="{FF2B5EF4-FFF2-40B4-BE49-F238E27FC236}">
                <a16:creationId xmlns:a16="http://schemas.microsoft.com/office/drawing/2014/main" id="{D8BDC3FF-1738-461C-B98B-AC108F0BBD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7250" y="2114549"/>
            <a:ext cx="26289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3858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B77736-F964-9E03-7D10-969905EB76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24D4546-D701-4B35-9802-54E73AEB80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2916" y="1990726"/>
            <a:ext cx="8274329" cy="25853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Legal text placeholder (editor use only)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E4CB04F-C9B8-4D74-A55A-0AC876E8A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2916" y="2400300"/>
            <a:ext cx="8274329" cy="1865508"/>
          </a:xfrm>
        </p:spPr>
        <p:txBody>
          <a:bodyPr tIns="146304" bIns="146304"/>
          <a:lstStyle>
            <a:lvl1pPr>
              <a:defRPr sz="4400"/>
            </a:lvl1pPr>
          </a:lstStyle>
          <a:p>
            <a:r>
              <a:rPr lang="en-US" dirty="0"/>
              <a:t>Enter session title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759EA25C-F220-44E9-8D3E-368B78EE07DB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1C6DF77-859A-4968-8301-C7FA52E8E0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2917" y="4692846"/>
            <a:ext cx="2661369" cy="369332"/>
          </a:xfrm>
        </p:spPr>
        <p:txBody>
          <a:bodyPr/>
          <a:lstStyle>
            <a:lvl1pPr marL="0" indent="0">
              <a:buNone/>
              <a:defRPr sz="2000" b="1" cap="none" spc="0" baseline="0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8DDED4-39D2-4F36-B877-72364957F9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916" y="1492893"/>
            <a:ext cx="3492500" cy="25853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69FE2D1-0188-4BD9-97B7-CA795447E4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917" y="5066907"/>
            <a:ext cx="266136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69ABB5-4D60-42A3-815E-56E31E1F18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29724" y="4692846"/>
            <a:ext cx="2661369" cy="369332"/>
          </a:xfrm>
        </p:spPr>
        <p:txBody>
          <a:bodyPr/>
          <a:lstStyle>
            <a:lvl1pPr marL="0" indent="0">
              <a:buNone/>
              <a:defRPr sz="2000" b="1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8773FF-A575-4D5D-AC30-DAFFB441F7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36531" y="4692846"/>
            <a:ext cx="2661369" cy="369332"/>
          </a:xfrm>
        </p:spPr>
        <p:txBody>
          <a:bodyPr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8B14D59-1495-4288-ACD8-22C48054FD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9724" y="5066907"/>
            <a:ext cx="266136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ACBDE7C4-64AF-4CA5-A203-DC58B71673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36531" y="5066907"/>
            <a:ext cx="266136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(pronouns)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06CB43E-FDA1-4D97-9EDD-CEF236C963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709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29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E09F29F-FB70-4479-9632-85DE314617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485900"/>
            <a:ext cx="11582400" cy="3570208"/>
          </a:xfrm>
        </p:spPr>
        <p:txBody>
          <a:bodyPr vert="horz" lIns="0" tIns="45720" rIns="0" bIns="45720" rtlCol="0">
            <a:spAutoFit/>
          </a:bodyPr>
          <a:lstStyle>
            <a:lvl1pPr marL="0" indent="0">
              <a:spcAft>
                <a:spcPts val="3000"/>
              </a:spcAft>
              <a:buNone/>
              <a:defRPr lang="en-US" smtClean="0"/>
            </a:lvl1pPr>
            <a:lvl2pPr marL="0" indent="0">
              <a:spcAft>
                <a:spcPts val="3000"/>
              </a:spcAft>
              <a:buNone/>
              <a:defRPr lang="en-US" sz="2800" smtClean="0"/>
            </a:lvl2pPr>
            <a:lvl3pPr marL="0" indent="0">
              <a:spcAft>
                <a:spcPts val="3000"/>
              </a:spcAft>
              <a:buNone/>
              <a:defRPr lang="en-US" sz="2800" smtClean="0"/>
            </a:lvl3pPr>
            <a:lvl4pPr marL="0" indent="0">
              <a:spcAft>
                <a:spcPts val="3000"/>
              </a:spcAft>
              <a:buNone/>
              <a:defRPr lang="en-US" sz="2800" smtClean="0"/>
            </a:lvl4pPr>
            <a:lvl5pPr marL="0" indent="0">
              <a:spcAft>
                <a:spcPts val="3000"/>
              </a:spcAft>
              <a:buNone/>
              <a:defRPr lang="en-US" sz="2800"/>
            </a:lvl5pPr>
          </a:lstStyle>
          <a:p>
            <a:pPr marL="228600" lvl="0" indent="-228600">
              <a:spcAft>
                <a:spcPts val="3000"/>
              </a:spcAft>
              <a:buClr>
                <a:schemeClr val="tx1"/>
              </a:buClr>
            </a:pPr>
            <a:r>
              <a:rPr lang="en-US" dirty="0"/>
              <a:t>Enter agenda items</a:t>
            </a:r>
          </a:p>
          <a:p>
            <a:pPr marL="457200" lvl="1" indent="-457200">
              <a:spcAft>
                <a:spcPts val="3000"/>
              </a:spcAft>
              <a:buClr>
                <a:schemeClr val="tx1"/>
              </a:buClr>
            </a:pPr>
            <a:r>
              <a:rPr lang="en-US" dirty="0"/>
              <a:t>Second level</a:t>
            </a:r>
          </a:p>
          <a:p>
            <a:pPr marL="457200" lvl="2" indent="-457200">
              <a:spcAft>
                <a:spcPts val="3000"/>
              </a:spcAft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marL="457200" lvl="3" indent="-457200">
              <a:spcAft>
                <a:spcPts val="3000"/>
              </a:spcAft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457200" lvl="4" indent="-457200">
              <a:spcAft>
                <a:spcPts val="3000"/>
              </a:spcAft>
              <a:buClr>
                <a:schemeClr val="tx1"/>
              </a:buClr>
            </a:pPr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175166B-DC8C-4D02-820A-E0D3587163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6381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Agenda layout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BF8F3F-C59D-447F-A18C-4F458C5EF4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6302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F0F9B-4E5D-4C0C-B506-59FB29965E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1437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85508CC-A87F-2A21-7F3F-FB80671107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 with art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4A0FAA4-F370-4554-963C-0621DBAE900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D82C82-FAA4-4457-8019-A527148D48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8070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313-2FA2-469F-957D-B5D4672A7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subtitle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2579A-F003-4256-9071-88F3CD2BA3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000125"/>
            <a:ext cx="11582400" cy="2769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cap="all" spc="300" baseline="0">
                <a:solidFill>
                  <a:schemeClr val="accent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C6A24E-644A-47D1-A743-FAAB09271A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701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6" userDrawn="1">
          <p15:clr>
            <a:srgbClr val="FBAE40"/>
          </p15:clr>
        </p15:guide>
        <p15:guide id="2" orient="horz" pos="6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73FA-018C-42B4-99E2-A1521E83AB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647700"/>
            <a:ext cx="11925300" cy="638175"/>
          </a:xfrm>
        </p:spPr>
        <p:txBody>
          <a:bodyPr/>
          <a:lstStyle>
            <a:lvl1pPr>
              <a:defRPr sz="36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Blank layout (enter descriptive title here for accessibility)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47A17-167C-4B7C-9EB3-78A50E0839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7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3653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71DBC7-A563-4787-896F-A8C55AC39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11582400" cy="638175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4A25B-ECC2-4D0E-BA51-828900AA1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1" y="1485900"/>
            <a:ext cx="11582400" cy="2049792"/>
          </a:xfrm>
          <a:prstGeom prst="rect">
            <a:avLst/>
          </a:prstGeom>
        </p:spPr>
        <p:txBody>
          <a:bodyPr vert="horz" lIns="0" tIns="45720" rIns="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AAC10-7019-4712-85D0-4C900536A5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9659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AEACD-8FDE-40BC-8286-930C357A13C7}" type="datetimeFigureOut">
              <a:rPr lang="en-US" smtClean="0"/>
              <a:pPr/>
              <a:t>11/27/24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BB608-7507-49E6-A3EF-FCF70056BA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9659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EABC0-4D9B-4F84-9C7F-2B0BE8033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9659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03246-BBCE-4F0A-BCDC-08FC4C5263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CAD4279-FBF3-4755-ADA6-63C789BE8BA1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1101540" y="6476853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 marL="742950" indent="-285750">
              <a:defRPr>
                <a:solidFill>
                  <a:schemeClr val="tx1"/>
                </a:solidFill>
                <a:latin typeface="+mn-lt"/>
              </a:defRPr>
            </a:lvl2pPr>
            <a:lvl3pPr marL="1143000" indent="-228600"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l" defTabSz="109721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b="0" i="0" dirty="0">
                <a:solidFill>
                  <a:schemeClr val="tx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2024, Amazon Web Services, Inc. or its affiliates.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00FAE8-23D3-4A1A-8794-61AC6D465E0C}"/>
              </a:ext>
            </a:extLst>
          </p:cNvPr>
          <p:cNvPicPr>
            <a:picLocks noChangeAspect="1"/>
          </p:cNvPicPr>
          <p:nvPr userDrawn="1"/>
        </p:nvPicPr>
        <p:blipFill>
          <a:blip r:embed="rId33"/>
          <a:srcRect/>
          <a:stretch/>
        </p:blipFill>
        <p:spPr>
          <a:xfrm>
            <a:off x="292501" y="6428661"/>
            <a:ext cx="388818" cy="21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81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63" r:id="rId5"/>
    <p:sldLayoutId id="2147483654" r:id="rId6"/>
    <p:sldLayoutId id="2147483664" r:id="rId7"/>
    <p:sldLayoutId id="2147483665" r:id="rId8"/>
    <p:sldLayoutId id="2147483655" r:id="rId9"/>
    <p:sldLayoutId id="2147483650" r:id="rId10"/>
    <p:sldLayoutId id="2147483666" r:id="rId11"/>
    <p:sldLayoutId id="2147483667" r:id="rId12"/>
    <p:sldLayoutId id="2147483668" r:id="rId13"/>
    <p:sldLayoutId id="2147483669" r:id="rId14"/>
    <p:sldLayoutId id="2147483652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51" r:id="rId22"/>
    <p:sldLayoutId id="2147483677" r:id="rId23"/>
    <p:sldLayoutId id="2147483653" r:id="rId24"/>
    <p:sldLayoutId id="2147483656" r:id="rId25"/>
    <p:sldLayoutId id="2147483657" r:id="rId26"/>
    <p:sldLayoutId id="2147483678" r:id="rId27"/>
    <p:sldLayoutId id="2147483658" r:id="rId28"/>
    <p:sldLayoutId id="2147483659" r:id="rId29"/>
    <p:sldLayoutId id="2147483680" r:id="rId30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Amazon Ember Display" panose="020F0603020204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mazon Ember Display" panose="020F0603020204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tx1"/>
        </a:buClr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mazon Ember Display" panose="020F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92" userDrawn="1">
          <p15:clr>
            <a:srgbClr val="F26B43"/>
          </p15:clr>
        </p15:guide>
        <p15:guide id="4" orient="horz" pos="3912" userDrawn="1">
          <p15:clr>
            <a:srgbClr val="F26B43"/>
          </p15:clr>
        </p15:guide>
        <p15:guide id="5" pos="192" userDrawn="1">
          <p15:clr>
            <a:srgbClr val="F26B43"/>
          </p15:clr>
        </p15:guide>
        <p15:guide id="6" pos="7488" userDrawn="1">
          <p15:clr>
            <a:srgbClr val="F26B43"/>
          </p15:clr>
        </p15:guide>
        <p15:guide id="7" orient="horz" pos="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180485-D0D1-4445-99CD-8C4427FB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slide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BA0720-01A5-5015-C478-FC209AEF1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82" y="2183006"/>
            <a:ext cx="4203700" cy="168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2243A0-4470-D169-0CE8-8CEB6055B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82" y="493906"/>
            <a:ext cx="4203700" cy="1689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7AC7A6-6FC9-9C6E-990D-5DAEE907CE8F}"/>
              </a:ext>
            </a:extLst>
          </p:cNvPr>
          <p:cNvSpPr txBox="1"/>
          <p:nvPr/>
        </p:nvSpPr>
        <p:spPr>
          <a:xfrm>
            <a:off x="-238549" y="2746007"/>
            <a:ext cx="6334549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800" b="1" dirty="0"/>
              <a:t>Generative AI Art Gallery &amp;</a:t>
            </a:r>
          </a:p>
          <a:p>
            <a:pPr algn="ctr"/>
            <a:r>
              <a:rPr lang="en-US" sz="2800" b="1" dirty="0"/>
              <a:t>VR Experience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478D37-5979-DC10-8745-E40EF2ECB262}"/>
              </a:ext>
            </a:extLst>
          </p:cNvPr>
          <p:cNvSpPr txBox="1"/>
          <p:nvPr/>
        </p:nvSpPr>
        <p:spPr>
          <a:xfrm>
            <a:off x="3515592" y="5714144"/>
            <a:ext cx="1362554" cy="46166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200" dirty="0"/>
              <a:t>Abhishek Srivastav</a:t>
            </a:r>
          </a:p>
          <a:p>
            <a:pPr algn="ctr"/>
            <a:r>
              <a:rPr lang="en-US" sz="1200" dirty="0"/>
              <a:t>Snr. Solutions Arch.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981B3A-EE80-B6C1-1434-B81231889E09}"/>
              </a:ext>
            </a:extLst>
          </p:cNvPr>
          <p:cNvSpPr txBox="1"/>
          <p:nvPr/>
        </p:nvSpPr>
        <p:spPr>
          <a:xfrm>
            <a:off x="2233239" y="5703396"/>
            <a:ext cx="1057983" cy="46166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200" dirty="0"/>
              <a:t>Gaurav Parekh </a:t>
            </a:r>
          </a:p>
          <a:p>
            <a:pPr algn="ctr"/>
            <a:r>
              <a:rPr lang="en-US" sz="1200" dirty="0"/>
              <a:t>Solutions Arch.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9958ED-10E6-D8FA-3503-E3CBB186D387}"/>
              </a:ext>
            </a:extLst>
          </p:cNvPr>
          <p:cNvSpPr txBox="1"/>
          <p:nvPr/>
        </p:nvSpPr>
        <p:spPr>
          <a:xfrm>
            <a:off x="662346" y="5703395"/>
            <a:ext cx="1346523" cy="46166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200" dirty="0"/>
              <a:t>Justin Ossai</a:t>
            </a:r>
          </a:p>
          <a:p>
            <a:pPr algn="ctr"/>
            <a:r>
              <a:rPr lang="en-US" sz="1200" dirty="0"/>
              <a:t>GenAI Specialist SA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209D9A8-9C9F-1A36-B42A-11CCB83CF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81" y="5360197"/>
            <a:ext cx="412148" cy="1135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E43EA6-CE83-DF03-16E6-4DFF8A0F4D81}"/>
              </a:ext>
            </a:extLst>
          </p:cNvPr>
          <p:cNvSpPr txBox="1"/>
          <p:nvPr/>
        </p:nvSpPr>
        <p:spPr>
          <a:xfrm>
            <a:off x="288846" y="3810010"/>
            <a:ext cx="746999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sz="1200" dirty="0"/>
              <a:t>Hosted by: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63DC0FA-2CB4-2E31-25D7-ED06EEA547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94" y="4370217"/>
            <a:ext cx="875628" cy="1167502"/>
          </a:xfrm>
          <a:prstGeom prst="ellipse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7C2C405-84AC-C64A-AE5D-B087E474A4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09" y="4165409"/>
            <a:ext cx="1046847" cy="1395797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C9DDAC-F532-A7C3-F5B8-D15B62266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660" y="4192740"/>
            <a:ext cx="1050418" cy="140055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00204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5BAF6-2007-9A80-AA9E-9865CD485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901413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6381-F31E-41E0-A17E-FA043C4C6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B5BB3F-1536-4C06-AFA6-23D66BFAA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491DAA4-31CE-4D60-83AC-B37398D02E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C70BC0-E85B-4E91-B022-9300E99D2B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C2F9B5D-7B48-40D0-9080-97174B0477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A89B41-D0D6-4AB7-8251-B9BF756587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00B201E-B16B-46B8-B948-05D53ECFE4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43460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ubtitle 38">
            <a:extLst>
              <a:ext uri="{FF2B5EF4-FFF2-40B4-BE49-F238E27FC236}">
                <a16:creationId xmlns:a16="http://schemas.microsoft.com/office/drawing/2014/main" id="{5A9E0DF0-3EAC-4C0B-8F67-768F1B433A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8" name="Title 37">
            <a:extLst>
              <a:ext uri="{FF2B5EF4-FFF2-40B4-BE49-F238E27FC236}">
                <a16:creationId xmlns:a16="http://schemas.microsoft.com/office/drawing/2014/main" id="{51B0566C-9519-4C8E-AEFE-DF829A5E7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Agent Collaboration (MAC) with Amazon Bedrock Agents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691426-DF31-4E6C-82D5-38426084E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Jusrtin</a:t>
            </a:r>
            <a:r>
              <a:rPr lang="en-US" dirty="0"/>
              <a:t> </a:t>
            </a:r>
            <a:r>
              <a:rPr lang="en-US" dirty="0" err="1"/>
              <a:t>Ossai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DAD067F3-4559-44A1-AEE0-5CD93F0687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A3000D38-2FA1-4E84-91BD-2EA67A4FDB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916" y="5066907"/>
            <a:ext cx="3702329" cy="574003"/>
          </a:xfrm>
        </p:spPr>
        <p:txBody>
          <a:bodyPr/>
          <a:lstStyle/>
          <a:p>
            <a:r>
              <a:rPr lang="en-US" dirty="0"/>
              <a:t>GenAI Labs Specialist SA</a:t>
            </a:r>
          </a:p>
          <a:p>
            <a:r>
              <a:rPr lang="en-US" dirty="0"/>
              <a:t>Amazon Web Services</a:t>
            </a:r>
          </a:p>
        </p:txBody>
      </p:sp>
    </p:spTree>
    <p:extLst>
      <p:ext uri="{BB962C8B-B14F-4D97-AF65-F5344CB8AC3E}">
        <p14:creationId xmlns:p14="http://schemas.microsoft.com/office/powerpoint/2010/main" val="33816467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WS re:Invent">
  <a:themeElements>
    <a:clrScheme name="Custom 29">
      <a:dk1>
        <a:srgbClr val="000000"/>
      </a:dk1>
      <a:lt1>
        <a:srgbClr val="FFFFFF"/>
      </a:lt1>
      <a:dk2>
        <a:srgbClr val="09051B"/>
      </a:dk2>
      <a:lt2>
        <a:srgbClr val="F2F4F4"/>
      </a:lt2>
      <a:accent1>
        <a:srgbClr val="0EEDAF"/>
      </a:accent1>
      <a:accent2>
        <a:srgbClr val="F2FF85"/>
      </a:accent2>
      <a:accent3>
        <a:srgbClr val="FF706E"/>
      </a:accent3>
      <a:accent4>
        <a:srgbClr val="FF00F7"/>
      </a:accent4>
      <a:accent5>
        <a:srgbClr val="BC007A"/>
      </a:accent5>
      <a:accent6>
        <a:srgbClr val="2C0152"/>
      </a:accent6>
      <a:hlink>
        <a:srgbClr val="2E77FA"/>
      </a:hlink>
      <a:folHlink>
        <a:srgbClr val="2E77FA"/>
      </a:folHlink>
    </a:clrScheme>
    <a:fontScheme name="Ember Display all the way">
      <a:majorFont>
        <a:latin typeface="Amazon Ember Display"/>
        <a:ea typeface=""/>
        <a:cs typeface=""/>
      </a:majorFont>
      <a:minorFont>
        <a:latin typeface="Amazon Ember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ap="rnd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err="1" smtClean="0"/>
        </a:defPPr>
      </a:lstStyle>
    </a:txDef>
  </a:objectDefaults>
  <a:extraClrSchemeLst/>
  <a:custClrLst>
    <a:custClr name="Yellow-Orange">
      <a:srgbClr val="FF901E"/>
    </a:custClr>
    <a:custClr name="Bright Red">
      <a:srgbClr val="FF316E"/>
    </a:custClr>
    <a:custClr name="Plum">
      <a:srgbClr val="480046"/>
    </a:custClr>
    <a:custClr name="Blue">
      <a:srgbClr val="0019C8"/>
    </a:custClr>
    <a:custClr name="Sky Blue (hyperlink)">
      <a:srgbClr val="0061FF"/>
    </a:custClr>
  </a:custClrLst>
  <a:extLst>
    <a:ext uri="{05A4C25C-085E-4340-85A3-A5531E510DB2}">
      <thm15:themeFamily xmlns:thm15="http://schemas.microsoft.com/office/thememl/2012/main" name="Presentation8" id="{C1C046C8-FEEB-F544-8F0D-279D91C77DC6}" vid="{7507A532-FAD7-8D4B-8C53-D4B285E4155D}"/>
    </a:ext>
  </a:extLst>
</a:theme>
</file>

<file path=ppt/theme/theme2.xml><?xml version="1.0" encoding="utf-8"?>
<a:theme xmlns:a="http://schemas.openxmlformats.org/drawingml/2006/main" name="Office Theme">
  <a:themeElements>
    <a:clrScheme name="reInforce 2023b">
      <a:dk1>
        <a:srgbClr val="000000"/>
      </a:dk1>
      <a:lt1>
        <a:srgbClr val="FFFFFF"/>
      </a:lt1>
      <a:dk2>
        <a:srgbClr val="000036"/>
      </a:dk2>
      <a:lt2>
        <a:srgbClr val="F2F4F4"/>
      </a:lt2>
      <a:accent1>
        <a:srgbClr val="80EAA8"/>
      </a:accent1>
      <a:accent2>
        <a:srgbClr val="47AEFF"/>
      </a:accent2>
      <a:accent3>
        <a:srgbClr val="EA74D4"/>
      </a:accent3>
      <a:accent4>
        <a:srgbClr val="B332E2"/>
      </a:accent4>
      <a:accent5>
        <a:srgbClr val="FF4D00"/>
      </a:accent5>
      <a:accent6>
        <a:srgbClr val="052E6B"/>
      </a:accent6>
      <a:hlink>
        <a:srgbClr val="47AEFF"/>
      </a:hlink>
      <a:folHlink>
        <a:srgbClr val="47AEFF"/>
      </a:folHlink>
    </a:clrScheme>
    <a:fontScheme name="Ember Display all the way">
      <a:majorFont>
        <a:latin typeface="Amazon Ember Display"/>
        <a:ea typeface=""/>
        <a:cs typeface=""/>
      </a:majorFont>
      <a:minorFont>
        <a:latin typeface="Amazon Ember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reInforce 2023b">
      <a:dk1>
        <a:srgbClr val="000000"/>
      </a:dk1>
      <a:lt1>
        <a:srgbClr val="FFFFFF"/>
      </a:lt1>
      <a:dk2>
        <a:srgbClr val="000036"/>
      </a:dk2>
      <a:lt2>
        <a:srgbClr val="F2F4F4"/>
      </a:lt2>
      <a:accent1>
        <a:srgbClr val="80EAA8"/>
      </a:accent1>
      <a:accent2>
        <a:srgbClr val="47AEFF"/>
      </a:accent2>
      <a:accent3>
        <a:srgbClr val="EA74D4"/>
      </a:accent3>
      <a:accent4>
        <a:srgbClr val="B332E2"/>
      </a:accent4>
      <a:accent5>
        <a:srgbClr val="FF4D00"/>
      </a:accent5>
      <a:accent6>
        <a:srgbClr val="052E6B"/>
      </a:accent6>
      <a:hlink>
        <a:srgbClr val="47AEFF"/>
      </a:hlink>
      <a:folHlink>
        <a:srgbClr val="47AEFF"/>
      </a:folHlink>
    </a:clrScheme>
    <a:fontScheme name="Ember Display all the way">
      <a:majorFont>
        <a:latin typeface="Amazon Ember Display"/>
        <a:ea typeface=""/>
        <a:cs typeface=""/>
      </a:majorFont>
      <a:minorFont>
        <a:latin typeface="Amazon Ember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AWS re:Invent</Template>
  <TotalTime>244</TotalTime>
  <Words>50</Words>
  <Application>Microsoft Macintosh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Wingdings</vt:lpstr>
      <vt:lpstr>Amazon Ember Mono</vt:lpstr>
      <vt:lpstr>Amazon Ember Display</vt:lpstr>
      <vt:lpstr>Lucida Console</vt:lpstr>
      <vt:lpstr>AWS re:Invent</vt:lpstr>
      <vt:lpstr>Welcome slide</vt:lpstr>
      <vt:lpstr>PowerPoint Presentation</vt:lpstr>
      <vt:lpstr>Thank you</vt:lpstr>
      <vt:lpstr>Multi Agent Collaboration (MAC) with Amazon Bedrock Agents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24</cp:revision>
  <dcterms:created xsi:type="dcterms:W3CDTF">2024-11-18T22:35:28Z</dcterms:created>
  <dcterms:modified xsi:type="dcterms:W3CDTF">2024-11-27T13:03:56Z</dcterms:modified>
</cp:coreProperties>
</file>

<file path=docProps/thumbnail.jpeg>
</file>